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301" r:id="rId41"/>
    <p:sldId id="303" r:id="rId42"/>
    <p:sldId id="306" r:id="rId43"/>
    <p:sldId id="305" r:id="rId44"/>
    <p:sldId id="304" r:id="rId45"/>
    <p:sldId id="275" r:id="rId46"/>
    <p:sldId id="26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569" autoAdjust="0"/>
  </p:normalViewPr>
  <p:slideViewPr>
    <p:cSldViewPr snapToGrid="0">
      <p:cViewPr>
        <p:scale>
          <a:sx n="75" d="100"/>
          <a:sy n="75" d="100"/>
        </p:scale>
        <p:origin x="10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Sp modSp add">
        <pc:chgData name="zhaohan" userId="95e304e8ede71739" providerId="LiveId" clId="{740E24C1-5156-4599-B84F-B42CCA40E00D}" dt="2022-07-15T07:41:41.867" v="2657"/>
        <pc:sldMkLst>
          <pc:docMk/>
          <pc:sldMk cId="786852442" sldId="300"/>
        </pc:sldMkLst>
        <pc:graphicFrameChg chg="add mod">
          <ac:chgData name="zhaohan" userId="95e304e8ede71739" providerId="LiveId" clId="{740E24C1-5156-4599-B84F-B42CCA40E00D}" dt="2022-07-15T07:41:41.867" v="2657"/>
          <ac:graphicFrameMkLst>
            <pc:docMk/>
            <pc:sldMk cId="786852442" sldId="300"/>
            <ac:graphicFrameMk id="2" creationId="{0A03B268-219B-56BB-3A4B-ACCE2A98649F}"/>
          </ac:graphicFrameMkLst>
        </pc:graphicFrame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27T18:32:25.464" v="676" actId="120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del">
        <pc:chgData name="zhaohan" userId="95e304e8ede71739" providerId="LiveId" clId="{A469FC68-1442-4E2E-BCD2-002050E4F88A}" dt="2022-07-21T22:24:20.402" v="0" actId="47"/>
        <pc:sldMkLst>
          <pc:docMk/>
          <pc:sldMk cId="786852442" sldId="300"/>
        </pc:sldMkLst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">
        <pc:chgData name="zhaohan" userId="95e304e8ede71739" providerId="LiveId" clId="{A469FC68-1442-4E2E-BCD2-002050E4F88A}" dt="2022-07-27T18:32:13.113" v="673" actId="207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27T18:32:13.113" v="673" actId="207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27T18:24:16.748" v="550" actId="1076"/>
          <ac:spMkLst>
            <pc:docMk/>
            <pc:sldMk cId="1790708768" sldId="305"/>
            <ac:spMk id="6" creationId="{7B6D40A2-889A-24CA-7839-1C28DB7CE71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183189"/>
              </p:ext>
            </p:extLst>
          </p:nvPr>
        </p:nvGraphicFramePr>
        <p:xfrm>
          <a:off x="4746625" y="1518179"/>
          <a:ext cx="2451100" cy="3821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179"/>
                        <a:ext cx="2451100" cy="3821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9" y="794434"/>
            <a:ext cx="8355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[1] "Root Mean Squared Error is: </a:t>
            </a:r>
            <a:r>
              <a:rPr lang="en-US" sz="2400" b="1" dirty="0">
                <a:solidFill>
                  <a:srgbClr val="FF0000"/>
                </a:solidFill>
              </a:rPr>
              <a:t>0.04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dirty="0"/>
              <a:t>+-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0.02 [0.01, 0.10]</a:t>
            </a:r>
            <a:r>
              <a:rPr lang="en-US" sz="2400" dirty="0"/>
              <a:t>"</a:t>
            </a:r>
          </a:p>
          <a:p>
            <a:r>
              <a:rPr lang="en-US" sz="2400" dirty="0"/>
              <a:t>[1] "Mean Standard Deviation is: </a:t>
            </a:r>
            <a:r>
              <a:rPr lang="en-US" sz="2400" b="1" dirty="0">
                <a:solidFill>
                  <a:srgbClr val="FF0000"/>
                </a:solidFill>
              </a:rPr>
              <a:t>0.03</a:t>
            </a:r>
            <a:r>
              <a:rPr lang="en-US" sz="2400" b="1" dirty="0"/>
              <a:t> </a:t>
            </a:r>
            <a:r>
              <a:rPr lang="en-US" sz="24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0" y="192055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3349</Words>
  <Application>Microsoft Office PowerPoint</Application>
  <PresentationFormat>Widescreen</PresentationFormat>
  <Paragraphs>319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2022-07-27T18:32:26Z</dcterms:modified>
</cp:coreProperties>
</file>